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2" r:id="rId6"/>
    <p:sldId id="264" r:id="rId7"/>
    <p:sldId id="265" r:id="rId8"/>
    <p:sldId id="266" r:id="rId9"/>
    <p:sldId id="26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7AF4C-31A5-431B-9D94-F2DED38AD3A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AD58A-DFD3-4525-B5FF-3E86591EF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57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AD58A-DFD3-4525-B5FF-3E86591EFD2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24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AD58A-DFD3-4525-B5FF-3E86591EFD2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05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C5E20-1B92-4FEA-8C1F-52DACF09A44C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Butterfly Learning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IN" dirty="0"/>
              <a:t>Butterfly Learning</a:t>
            </a:r>
          </a:p>
        </p:txBody>
      </p:sp>
    </p:spTree>
    <p:extLst>
      <p:ext uri="{BB962C8B-B14F-4D97-AF65-F5344CB8AC3E}">
        <p14:creationId xmlns:p14="http://schemas.microsoft.com/office/powerpoint/2010/main" val="3475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D7352-7969-4065-830F-D705B36929A6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Butterfly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6BC7C-7682-4A24-8CB8-C3A69F03BE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93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50A3-BD06-4429-A0E3-76AFF42C4E84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Butterfly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6BC7C-7682-4A24-8CB8-C3A69F03BE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36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8000-981A-4B7A-B13E-3032BAD49096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Butterfly Learning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IN" dirty="0"/>
              <a:t>Butterfly Learning</a:t>
            </a:r>
          </a:p>
        </p:txBody>
      </p:sp>
    </p:spTree>
    <p:extLst>
      <p:ext uri="{BB962C8B-B14F-4D97-AF65-F5344CB8AC3E}">
        <p14:creationId xmlns:p14="http://schemas.microsoft.com/office/powerpoint/2010/main" val="406844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F29E-F36D-4A9A-871C-1F68E8104E32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Butterfly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6BC7C-7682-4A24-8CB8-C3A69F03BE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93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4F2D7-051E-4522-BE41-A27DA0437B76}" type="datetime1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Butterfly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6BC7C-7682-4A24-8CB8-C3A69F03BE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02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25B1-0334-4F5B-AC8F-0368760CBE09}" type="datetime1">
              <a:rPr lang="en-IN" smtClean="0"/>
              <a:t>15-04-2023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Butterfly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6BC7C-7682-4A24-8CB8-C3A69F03BE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52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EB59-CF3C-4DFA-8E29-85FF63325008}" type="datetime1">
              <a:rPr lang="en-IN" smtClean="0"/>
              <a:t>15-04-2023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Butterfly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6BC7C-7682-4A24-8CB8-C3A69F03BE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2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E0D-9AE4-49AE-BF46-ECB454C35634}" type="datetime1">
              <a:rPr lang="en-IN" smtClean="0"/>
              <a:t>15-04-2023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Butterfly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6BC7C-7682-4A24-8CB8-C3A69F03BE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626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E822-55D5-4378-85B6-7657A605B107}" type="datetime1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Butterfly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6BC7C-7682-4A24-8CB8-C3A69F03BE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57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201E-C4D2-4E2F-8D77-9EBE3A3BC977}" type="datetime1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Butterfly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6BC7C-7682-4A24-8CB8-C3A69F03BE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34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92F73-4E89-412E-BFAE-D5E4F96A2BEE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Butterfly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BC7C-7682-4A24-8CB8-C3A69F03BEA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75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CBEAD5-0DDC-4D31-8FB7-DDF41BDB90C8}"/>
              </a:ext>
            </a:extLst>
          </p:cNvPr>
          <p:cNvSpPr txBox="1"/>
          <p:nvPr/>
        </p:nvSpPr>
        <p:spPr>
          <a:xfrm>
            <a:off x="2785532" y="2959640"/>
            <a:ext cx="709506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</a:t>
            </a:r>
            <a:r>
              <a:rPr lang="en-US" sz="5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DETECTION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FBA4929F-3780-46AA-98BC-96EEC295197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1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B5EE-2BEB-402F-8E0B-70283631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Projects: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End to End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F5F2-4A62-4762-BBF8-075DA954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20375" cy="423227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Covid Mask Detection + Distance measurement system 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Car Game Object Detection</a:t>
            </a:r>
          </a:p>
          <a:p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Student Attendance System</a:t>
            </a:r>
          </a:p>
          <a:p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General Object Detection in public</a:t>
            </a:r>
          </a:p>
          <a:p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Airbnb’s Amenity Detection </a:t>
            </a:r>
          </a:p>
          <a:p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Case Study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35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9FCB60C-79CA-4CB8-98A9-7D6F172B6EB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76EB6-F949-42B1-859F-05066AE94178}"/>
              </a:ext>
            </a:extLst>
          </p:cNvPr>
          <p:cNvSpPr txBox="1"/>
          <p:nvPr/>
        </p:nvSpPr>
        <p:spPr>
          <a:xfrm>
            <a:off x="4128057" y="110067"/>
            <a:ext cx="27759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Course 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BDAC2-1BDE-462D-B3FB-B3862ED7C547}"/>
              </a:ext>
            </a:extLst>
          </p:cNvPr>
          <p:cNvSpPr txBox="1"/>
          <p:nvPr/>
        </p:nvSpPr>
        <p:spPr>
          <a:xfrm>
            <a:off x="448733" y="843677"/>
            <a:ext cx="351755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Understanding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HOG and Sift</a:t>
            </a:r>
            <a:endParaRPr lang="en-US" sz="2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Dalal and  Trigs Detector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DPM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Over feat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Selective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Edge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2">
                    <a:lumMod val="75000"/>
                  </a:schemeClr>
                </a:solidFill>
              </a:rPr>
              <a:t>Special pyramid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6">
                    <a:lumMod val="75000"/>
                  </a:schemeClr>
                </a:solidFill>
              </a:rPr>
              <a:t>Fast RCNN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Faster RCNN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YOLO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Mask RCN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Detectron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DF935DF-E07B-4D88-8243-8EE4B1874CC4}"/>
              </a:ext>
            </a:extLst>
          </p:cNvPr>
          <p:cNvSpPr/>
          <p:nvPr/>
        </p:nvSpPr>
        <p:spPr>
          <a:xfrm>
            <a:off x="3995924" y="1651000"/>
            <a:ext cx="651933" cy="872067"/>
          </a:xfrm>
          <a:prstGeom prst="rightBrace">
            <a:avLst/>
          </a:prstGeom>
          <a:ln w="28575">
            <a:prstDash val="sysDot"/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CFF292D-6C94-4BBD-89CD-18FFEE5624ED}"/>
              </a:ext>
            </a:extLst>
          </p:cNvPr>
          <p:cNvSpPr/>
          <p:nvPr/>
        </p:nvSpPr>
        <p:spPr>
          <a:xfrm>
            <a:off x="3995924" y="2743200"/>
            <a:ext cx="651933" cy="2175933"/>
          </a:xfrm>
          <a:prstGeom prst="rightBrace">
            <a:avLst/>
          </a:prstGeom>
          <a:ln w="28575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C9F21-C539-46AD-AB18-CAAB23BDBBC6}"/>
              </a:ext>
            </a:extLst>
          </p:cNvPr>
          <p:cNvSpPr txBox="1"/>
          <p:nvPr/>
        </p:nvSpPr>
        <p:spPr>
          <a:xfrm>
            <a:off x="4813532" y="3508000"/>
            <a:ext cx="2730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+ Classical Based Region Proposal Paradigm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12852-FAC8-4AFC-9DCD-9E1E5B1BED96}"/>
              </a:ext>
            </a:extLst>
          </p:cNvPr>
          <p:cNvSpPr txBox="1"/>
          <p:nvPr/>
        </p:nvSpPr>
        <p:spPr>
          <a:xfrm>
            <a:off x="4813532" y="1902367"/>
            <a:ext cx="212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Approaches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6E8C91-A476-45A0-B6B4-D887B8B7DC9D}"/>
              </a:ext>
            </a:extLst>
          </p:cNvPr>
          <p:cNvSpPr txBox="1"/>
          <p:nvPr/>
        </p:nvSpPr>
        <p:spPr>
          <a:xfrm>
            <a:off x="4862497" y="5003778"/>
            <a:ext cx="2239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CNN Based </a:t>
            </a:r>
            <a:r>
              <a:rPr lang="en-US" sz="1800" dirty="0"/>
              <a:t>Single Shot Paradigm</a:t>
            </a:r>
            <a:endParaRPr lang="en-I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1C5E-6AA3-4377-B9BA-B53594B4C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701" y="2167467"/>
            <a:ext cx="4290801" cy="241715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216034D2-ACF1-4A5D-AAE0-58328D5D560C}"/>
              </a:ext>
            </a:extLst>
          </p:cNvPr>
          <p:cNvSpPr/>
          <p:nvPr/>
        </p:nvSpPr>
        <p:spPr>
          <a:xfrm>
            <a:off x="3995924" y="5088417"/>
            <a:ext cx="651933" cy="477054"/>
          </a:xfrm>
          <a:prstGeom prst="rightBrace">
            <a:avLst/>
          </a:prstGeom>
          <a:ln w="28575">
            <a:prstDash val="sysDot"/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25B121C-EF93-445C-B7BB-9D013F1529CC}"/>
              </a:ext>
            </a:extLst>
          </p:cNvPr>
          <p:cNvSpPr/>
          <p:nvPr/>
        </p:nvSpPr>
        <p:spPr>
          <a:xfrm>
            <a:off x="4033050" y="5714914"/>
            <a:ext cx="651933" cy="558886"/>
          </a:xfrm>
          <a:prstGeom prst="rightBrac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2214E-2E31-4BD6-8724-DCDBD60DB966}"/>
              </a:ext>
            </a:extLst>
          </p:cNvPr>
          <p:cNvSpPr txBox="1"/>
          <p:nvPr/>
        </p:nvSpPr>
        <p:spPr>
          <a:xfrm>
            <a:off x="4806060" y="5809691"/>
            <a:ext cx="223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Segmentation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20163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/>
      <p:bldP spid="21" grpId="0"/>
      <p:bldP spid="23" grpId="0"/>
      <p:bldP spid="12" grpId="0" animBg="1"/>
      <p:bldP spid="14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6E6EC-BBD9-43BD-AF45-2BB849E2A549}"/>
              </a:ext>
            </a:extLst>
          </p:cNvPr>
          <p:cNvSpPr txBox="1">
            <a:spLocks/>
          </p:cNvSpPr>
          <p:nvPr/>
        </p:nvSpPr>
        <p:spPr>
          <a:xfrm>
            <a:off x="10744201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2EBF1-41E0-439D-9F28-0D42144AE752}"/>
              </a:ext>
            </a:extLst>
          </p:cNvPr>
          <p:cNvSpPr txBox="1"/>
          <p:nvPr/>
        </p:nvSpPr>
        <p:spPr>
          <a:xfrm>
            <a:off x="4884386" y="355600"/>
            <a:ext cx="26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Course</a:t>
            </a:r>
            <a:r>
              <a:rPr lang="en-US" sz="2400" dirty="0"/>
              <a:t> </a:t>
            </a:r>
            <a:r>
              <a:rPr lang="en-IN" sz="2400" dirty="0">
                <a:solidFill>
                  <a:schemeClr val="tx2">
                    <a:lumMod val="50000"/>
                  </a:schemeClr>
                </a:solidFill>
              </a:rPr>
              <a:t>P</a:t>
            </a:r>
            <a:r>
              <a:rPr lang="en-IN" sz="2400" b="0" i="0" dirty="0">
                <a:solidFill>
                  <a:schemeClr val="tx2">
                    <a:lumMod val="50000"/>
                  </a:schemeClr>
                </a:solidFill>
                <a:effectLst/>
              </a:rPr>
              <a:t>rerequisite</a:t>
            </a:r>
            <a:endParaRPr lang="en-IN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FF0E6-F216-4CED-AE26-683607D0F040}"/>
              </a:ext>
            </a:extLst>
          </p:cNvPr>
          <p:cNvSpPr txBox="1"/>
          <p:nvPr/>
        </p:nvSpPr>
        <p:spPr>
          <a:xfrm>
            <a:off x="922866" y="1102443"/>
            <a:ext cx="463126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Python: General Programing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CNN : Image Classification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Simple Mathematics</a:t>
            </a:r>
            <a:endParaRPr lang="en-IN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37EA3-CEFE-4535-8D1A-EAA300271606}"/>
              </a:ext>
            </a:extLst>
          </p:cNvPr>
          <p:cNvSpPr txBox="1"/>
          <p:nvPr/>
        </p:nvSpPr>
        <p:spPr>
          <a:xfrm>
            <a:off x="922866" y="4057583"/>
            <a:ext cx="105748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Try to go into depth of each of the techniques in intuitive way rather than only showing mathematical aspects.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We will try to reasoning each of the technique such a way we can understand why that technique come into first place.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object detection has evolved over time.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3BB4-5707-47E7-8D9B-5B6A59F385DE}"/>
              </a:ext>
            </a:extLst>
          </p:cNvPr>
          <p:cNvSpPr txBox="1"/>
          <p:nvPr/>
        </p:nvSpPr>
        <p:spPr>
          <a:xfrm>
            <a:off x="4887208" y="3429000"/>
            <a:ext cx="302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Teaching </a:t>
            </a:r>
            <a:r>
              <a:rPr lang="en-IN" sz="2400" dirty="0">
                <a:solidFill>
                  <a:schemeClr val="tx2">
                    <a:lumMod val="50000"/>
                  </a:schemeClr>
                </a:solidFill>
              </a:rPr>
              <a:t>Methodology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9F0D9B7-5864-4661-968A-E1D090898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8790" y="2177203"/>
            <a:ext cx="1420687" cy="1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D54-57D6-4E6B-A058-CF012B10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Applications of Object Detection</a:t>
            </a:r>
            <a:endParaRPr lang="en-IN" sz="3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7A9020-096C-4FE3-B81D-7760E335ECBF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B49D-05D0-489C-8678-6EC88F822B69}"/>
              </a:ext>
            </a:extLst>
          </p:cNvPr>
          <p:cNvSpPr txBox="1"/>
          <p:nvPr/>
        </p:nvSpPr>
        <p:spPr>
          <a:xfrm>
            <a:off x="1464733" y="2023533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 Self driving car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CFFBF-ED6C-4B8A-B79D-5FF418AD3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68" y="1072594"/>
            <a:ext cx="2640541" cy="264054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001827-9FDD-48C3-BE17-68F42EEBA95E}"/>
              </a:ext>
            </a:extLst>
          </p:cNvPr>
          <p:cNvCxnSpPr>
            <a:cxnSpLocks/>
          </p:cNvCxnSpPr>
          <p:nvPr/>
        </p:nvCxnSpPr>
        <p:spPr>
          <a:xfrm>
            <a:off x="6096000" y="1066800"/>
            <a:ext cx="0" cy="52154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CEA9C8E-06E9-4B5F-850E-7694224A6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20" y="3952345"/>
            <a:ext cx="4137379" cy="232727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314F96-3031-4246-9F02-D4CA65DB661A}"/>
              </a:ext>
            </a:extLst>
          </p:cNvPr>
          <p:cNvSpPr txBox="1"/>
          <p:nvPr/>
        </p:nvSpPr>
        <p:spPr>
          <a:xfrm>
            <a:off x="3568842" y="6627168"/>
            <a:ext cx="5054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Image Credit: https://giphy.com/</a:t>
            </a:r>
          </a:p>
        </p:txBody>
      </p:sp>
    </p:spTree>
    <p:extLst>
      <p:ext uri="{BB962C8B-B14F-4D97-AF65-F5344CB8AC3E}">
        <p14:creationId xmlns:p14="http://schemas.microsoft.com/office/powerpoint/2010/main" val="25662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05DCC29-3D94-45B5-B3CB-12DF9C03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Applications of Object Detection</a:t>
            </a:r>
            <a:endParaRPr lang="en-IN" sz="3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EDC8745-02CB-4C80-A302-A0AA42AF9FF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1E0A7-B0D0-42D4-B770-C2B0C1412A49}"/>
              </a:ext>
            </a:extLst>
          </p:cNvPr>
          <p:cNvSpPr txBox="1"/>
          <p:nvPr/>
        </p:nvSpPr>
        <p:spPr>
          <a:xfrm>
            <a:off x="1464733" y="2023533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 Self driving car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E3D550-8AC8-4A40-9648-C5F0196DA2A9}"/>
              </a:ext>
            </a:extLst>
          </p:cNvPr>
          <p:cNvCxnSpPr>
            <a:cxnSpLocks/>
          </p:cNvCxnSpPr>
          <p:nvPr/>
        </p:nvCxnSpPr>
        <p:spPr>
          <a:xfrm>
            <a:off x="6096000" y="1066800"/>
            <a:ext cx="0" cy="52154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6573F5-7514-42D6-83EF-EB4C499C5FED}"/>
              </a:ext>
            </a:extLst>
          </p:cNvPr>
          <p:cNvSpPr txBox="1"/>
          <p:nvPr/>
        </p:nvSpPr>
        <p:spPr>
          <a:xfrm>
            <a:off x="1464732" y="2567819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2. Face detection and recognition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DE7A32-5C78-4A0C-9595-90FF705FD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46" y="2347912"/>
            <a:ext cx="3838575" cy="2162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F78671-62FD-4067-A41A-84239D3293B5}"/>
              </a:ext>
            </a:extLst>
          </p:cNvPr>
          <p:cNvSpPr txBox="1"/>
          <p:nvPr/>
        </p:nvSpPr>
        <p:spPr>
          <a:xfrm>
            <a:off x="3568842" y="6627168"/>
            <a:ext cx="5054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Image Credit: https://giphy.com/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9925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05DCC29-3D94-45B5-B3CB-12DF9C03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Applications of Object Detection</a:t>
            </a:r>
            <a:endParaRPr lang="en-IN" sz="3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EDC8745-02CB-4C80-A302-A0AA42AF9FF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1E0A7-B0D0-42D4-B770-C2B0C1412A49}"/>
              </a:ext>
            </a:extLst>
          </p:cNvPr>
          <p:cNvSpPr txBox="1"/>
          <p:nvPr/>
        </p:nvSpPr>
        <p:spPr>
          <a:xfrm>
            <a:off x="1464733" y="2023533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 Self driving car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E3D550-8AC8-4A40-9648-C5F0196DA2A9}"/>
              </a:ext>
            </a:extLst>
          </p:cNvPr>
          <p:cNvCxnSpPr>
            <a:cxnSpLocks/>
          </p:cNvCxnSpPr>
          <p:nvPr/>
        </p:nvCxnSpPr>
        <p:spPr>
          <a:xfrm>
            <a:off x="6096000" y="1066800"/>
            <a:ext cx="0" cy="52154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6573F5-7514-42D6-83EF-EB4C499C5FED}"/>
              </a:ext>
            </a:extLst>
          </p:cNvPr>
          <p:cNvSpPr txBox="1"/>
          <p:nvPr/>
        </p:nvSpPr>
        <p:spPr>
          <a:xfrm>
            <a:off x="1464732" y="2567819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2. Face detection and recognition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4CF0DC-7742-4D85-B9CA-EECA8C92E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94" y="1611147"/>
            <a:ext cx="4761205" cy="265200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C41A4-AF3B-4BFF-9536-6907EB42A80A}"/>
              </a:ext>
            </a:extLst>
          </p:cNvPr>
          <p:cNvSpPr txBox="1"/>
          <p:nvPr/>
        </p:nvSpPr>
        <p:spPr>
          <a:xfrm>
            <a:off x="1433300" y="3121390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Traffic Detection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A69B5-70AB-409F-8765-510BE8ABB8EE}"/>
              </a:ext>
            </a:extLst>
          </p:cNvPr>
          <p:cNvSpPr txBox="1"/>
          <p:nvPr/>
        </p:nvSpPr>
        <p:spPr>
          <a:xfrm>
            <a:off x="3568842" y="6627168"/>
            <a:ext cx="5054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Image Credit: </a:t>
            </a:r>
            <a:r>
              <a:rPr lang="en-IN" sz="900" dirty="0"/>
              <a:t>https://www.youtube.com/watch?v=lekdUXv82xQ</a:t>
            </a:r>
          </a:p>
        </p:txBody>
      </p:sp>
    </p:spTree>
    <p:extLst>
      <p:ext uri="{BB962C8B-B14F-4D97-AF65-F5344CB8AC3E}">
        <p14:creationId xmlns:p14="http://schemas.microsoft.com/office/powerpoint/2010/main" val="388876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05DCC29-3D94-45B5-B3CB-12DF9C03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Applications of Object Detection</a:t>
            </a:r>
            <a:endParaRPr lang="en-IN" sz="3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EDC8745-02CB-4C80-A302-A0AA42AF9FF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1E0A7-B0D0-42D4-B770-C2B0C1412A49}"/>
              </a:ext>
            </a:extLst>
          </p:cNvPr>
          <p:cNvSpPr txBox="1"/>
          <p:nvPr/>
        </p:nvSpPr>
        <p:spPr>
          <a:xfrm>
            <a:off x="1464733" y="2023533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 Self driving car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E3D550-8AC8-4A40-9648-C5F0196DA2A9}"/>
              </a:ext>
            </a:extLst>
          </p:cNvPr>
          <p:cNvCxnSpPr>
            <a:cxnSpLocks/>
          </p:cNvCxnSpPr>
          <p:nvPr/>
        </p:nvCxnSpPr>
        <p:spPr>
          <a:xfrm>
            <a:off x="6096000" y="1066800"/>
            <a:ext cx="0" cy="52154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6573F5-7514-42D6-83EF-EB4C499C5FED}"/>
              </a:ext>
            </a:extLst>
          </p:cNvPr>
          <p:cNvSpPr txBox="1"/>
          <p:nvPr/>
        </p:nvSpPr>
        <p:spPr>
          <a:xfrm>
            <a:off x="1464732" y="2567819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2. Face detection and recognition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C41A4-AF3B-4BFF-9536-6907EB42A80A}"/>
              </a:ext>
            </a:extLst>
          </p:cNvPr>
          <p:cNvSpPr txBox="1"/>
          <p:nvPr/>
        </p:nvSpPr>
        <p:spPr>
          <a:xfrm>
            <a:off x="1433300" y="3121390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Traffic Detection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C90DE-9CD7-4F79-BB9E-05EAD80F0193}"/>
              </a:ext>
            </a:extLst>
          </p:cNvPr>
          <p:cNvSpPr txBox="1"/>
          <p:nvPr/>
        </p:nvSpPr>
        <p:spPr>
          <a:xfrm>
            <a:off x="1433299" y="3595449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4. Tracking Objects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FF730-BB3C-449B-984C-14F57B9AC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00" y="1154519"/>
            <a:ext cx="4211068" cy="236872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0D974-9063-40A1-9CA4-855F3A488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00" y="3867676"/>
            <a:ext cx="4211068" cy="236872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70917-C70F-4E29-9265-E932ECD167AE}"/>
              </a:ext>
            </a:extLst>
          </p:cNvPr>
          <p:cNvSpPr txBox="1"/>
          <p:nvPr/>
        </p:nvSpPr>
        <p:spPr>
          <a:xfrm>
            <a:off x="3568842" y="6627168"/>
            <a:ext cx="5054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Image Credit: https://giphy.com/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8813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05DCC29-3D94-45B5-B3CB-12DF9C03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Applications of Object Detection</a:t>
            </a:r>
            <a:endParaRPr lang="en-IN" sz="3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EDC8745-02CB-4C80-A302-A0AA42AF9FF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E3D550-8AC8-4A40-9648-C5F0196DA2A9}"/>
              </a:ext>
            </a:extLst>
          </p:cNvPr>
          <p:cNvCxnSpPr>
            <a:cxnSpLocks/>
          </p:cNvCxnSpPr>
          <p:nvPr/>
        </p:nvCxnSpPr>
        <p:spPr>
          <a:xfrm>
            <a:off x="6096000" y="1066800"/>
            <a:ext cx="0" cy="52154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02FA1D-6D7C-4574-A4B0-0FE89AA41419}"/>
              </a:ext>
            </a:extLst>
          </p:cNvPr>
          <p:cNvSpPr txBox="1"/>
          <p:nvPr/>
        </p:nvSpPr>
        <p:spPr>
          <a:xfrm>
            <a:off x="1433298" y="4034581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Manufacturing industry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0A843A-0137-4940-A386-E370CFA4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72" y="1649011"/>
            <a:ext cx="5082989" cy="327468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DD93E-85D4-452D-B404-493BBE8D03DE}"/>
              </a:ext>
            </a:extLst>
          </p:cNvPr>
          <p:cNvSpPr txBox="1"/>
          <p:nvPr/>
        </p:nvSpPr>
        <p:spPr>
          <a:xfrm>
            <a:off x="3568842" y="6638910"/>
            <a:ext cx="5054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Image Credit: https://learn.alwaysai.co/object-detection</a:t>
            </a:r>
            <a:endParaRPr lang="en-IN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631024-10B7-489C-939B-7B014D54EBE1}"/>
              </a:ext>
            </a:extLst>
          </p:cNvPr>
          <p:cNvSpPr txBox="1"/>
          <p:nvPr/>
        </p:nvSpPr>
        <p:spPr>
          <a:xfrm>
            <a:off x="1464733" y="2023533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 Self driving car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32F29-3FAE-40A8-A32E-581ECB301B12}"/>
              </a:ext>
            </a:extLst>
          </p:cNvPr>
          <p:cNvSpPr txBox="1"/>
          <p:nvPr/>
        </p:nvSpPr>
        <p:spPr>
          <a:xfrm>
            <a:off x="1464732" y="2567819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2. Face detection and recognition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73BF0-C57E-455C-AF87-AEC23D2CA509}"/>
              </a:ext>
            </a:extLst>
          </p:cNvPr>
          <p:cNvSpPr txBox="1"/>
          <p:nvPr/>
        </p:nvSpPr>
        <p:spPr>
          <a:xfrm>
            <a:off x="1433300" y="3121390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Traffic Detection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448151-5E43-48A4-95E7-8DB7F0B6831C}"/>
              </a:ext>
            </a:extLst>
          </p:cNvPr>
          <p:cNvSpPr txBox="1"/>
          <p:nvPr/>
        </p:nvSpPr>
        <p:spPr>
          <a:xfrm>
            <a:off x="1433299" y="3595449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4. Tracking Objects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05DCC29-3D94-45B5-B3CB-12DF9C03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Applications of Object Detection</a:t>
            </a:r>
            <a:endParaRPr lang="en-IN" sz="3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EDC8745-02CB-4C80-A302-A0AA42AF9FF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E3D550-8AC8-4A40-9648-C5F0196DA2A9}"/>
              </a:ext>
            </a:extLst>
          </p:cNvPr>
          <p:cNvCxnSpPr>
            <a:cxnSpLocks/>
          </p:cNvCxnSpPr>
          <p:nvPr/>
        </p:nvCxnSpPr>
        <p:spPr>
          <a:xfrm>
            <a:off x="6096000" y="1066800"/>
            <a:ext cx="0" cy="52154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C7B00B-9F05-4472-9DDF-FD99A400CAC5}"/>
              </a:ext>
            </a:extLst>
          </p:cNvPr>
          <p:cNvSpPr txBox="1"/>
          <p:nvPr/>
        </p:nvSpPr>
        <p:spPr>
          <a:xfrm>
            <a:off x="1433297" y="4478085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6. Pose Detection or Key point Detection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50E40-C57A-4BAC-B239-B2795DFB8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1922143"/>
            <a:ext cx="5200487" cy="292527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415ADE-E1C1-49F8-B114-7F5B840A569E}"/>
              </a:ext>
            </a:extLst>
          </p:cNvPr>
          <p:cNvSpPr txBox="1"/>
          <p:nvPr/>
        </p:nvSpPr>
        <p:spPr>
          <a:xfrm>
            <a:off x="1433297" y="4917217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7. Counting objects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44BFC-7378-4586-B80E-BEEA1570A820}"/>
              </a:ext>
            </a:extLst>
          </p:cNvPr>
          <p:cNvSpPr txBox="1"/>
          <p:nvPr/>
        </p:nvSpPr>
        <p:spPr>
          <a:xfrm>
            <a:off x="3568842" y="6652838"/>
            <a:ext cx="5054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Image Credit: https://giphy.com/</a:t>
            </a:r>
            <a:endParaRPr lang="en-IN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102854-2B14-497D-B110-0EC3192E054F}"/>
              </a:ext>
            </a:extLst>
          </p:cNvPr>
          <p:cNvSpPr txBox="1"/>
          <p:nvPr/>
        </p:nvSpPr>
        <p:spPr>
          <a:xfrm>
            <a:off x="1433298" y="4034581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Manufacturing industry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36E252-E9BA-492C-AE7C-31071E5BFB96}"/>
              </a:ext>
            </a:extLst>
          </p:cNvPr>
          <p:cNvSpPr txBox="1"/>
          <p:nvPr/>
        </p:nvSpPr>
        <p:spPr>
          <a:xfrm>
            <a:off x="1464733" y="2023533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 Self driving car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E89E7C-AD52-4AA5-9A59-783C2DB9CE37}"/>
              </a:ext>
            </a:extLst>
          </p:cNvPr>
          <p:cNvSpPr txBox="1"/>
          <p:nvPr/>
        </p:nvSpPr>
        <p:spPr>
          <a:xfrm>
            <a:off x="1464732" y="2567819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2. Face detection and recognition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411A5F-EB62-4A45-B62B-F135AC3D3538}"/>
              </a:ext>
            </a:extLst>
          </p:cNvPr>
          <p:cNvSpPr txBox="1"/>
          <p:nvPr/>
        </p:nvSpPr>
        <p:spPr>
          <a:xfrm>
            <a:off x="1433300" y="3121390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Traffic Detection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598E5-1C20-4E87-9F91-CC8A4A77F1C2}"/>
              </a:ext>
            </a:extLst>
          </p:cNvPr>
          <p:cNvSpPr txBox="1"/>
          <p:nvPr/>
        </p:nvSpPr>
        <p:spPr>
          <a:xfrm>
            <a:off x="1433299" y="3595449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4. Tracking Objects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32E38-3556-476F-9CF5-F0C8C442416D}"/>
              </a:ext>
            </a:extLst>
          </p:cNvPr>
          <p:cNvSpPr txBox="1"/>
          <p:nvPr/>
        </p:nvSpPr>
        <p:spPr>
          <a:xfrm>
            <a:off x="1433297" y="5331070"/>
            <a:ext cx="40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8. Video surveillance and many more..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</TotalTime>
  <Words>370</Words>
  <Application>Microsoft Office PowerPoint</Application>
  <PresentationFormat>Widescreen</PresentationFormat>
  <Paragraphs>89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Applications of Object Detection</vt:lpstr>
      <vt:lpstr>Applications of Object Detection</vt:lpstr>
      <vt:lpstr>Applications of Object Detection</vt:lpstr>
      <vt:lpstr>Applications of Object Detection</vt:lpstr>
      <vt:lpstr>Applications of Object Detection</vt:lpstr>
      <vt:lpstr>Applications of Object Detection</vt:lpstr>
      <vt:lpstr>Projects: End to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Adarsh</dc:creator>
  <cp:lastModifiedBy>Aditya Adarsh</cp:lastModifiedBy>
  <cp:revision>40</cp:revision>
  <dcterms:created xsi:type="dcterms:W3CDTF">2020-08-30T11:31:08Z</dcterms:created>
  <dcterms:modified xsi:type="dcterms:W3CDTF">2023-04-15T17:06:02Z</dcterms:modified>
</cp:coreProperties>
</file>